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556" autoAdjust="0"/>
  </p:normalViewPr>
  <p:slideViewPr>
    <p:cSldViewPr snapToGrid="0" snapToObjects="1">
      <p:cViewPr varScale="1">
        <p:scale>
          <a:sx n="151" d="100"/>
          <a:sy n="151" d="100"/>
        </p:scale>
        <p:origin x="-103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printerSettings" Target="printerSettings/printerSettings1.bin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1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0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7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0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9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5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5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1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1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9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CB05B-0AF7-B643-B970-77A5E7634B33}" type="datetimeFigureOut">
              <a:rPr lang="en-US" smtClean="0"/>
              <a:t>5/30/20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0-04-13 at 1.14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3" y="2380500"/>
            <a:ext cx="2587675" cy="1455567"/>
          </a:xfrm>
          <a:prstGeom prst="rect">
            <a:avLst/>
          </a:prstGeom>
        </p:spPr>
      </p:pic>
      <p:pic>
        <p:nvPicPr>
          <p:cNvPr id="5" name="Picture 4" descr="Screen Shot 2020-04-13 at 1.1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99" y="3717614"/>
            <a:ext cx="2587675" cy="145556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70130" y="2539695"/>
            <a:ext cx="836056" cy="22552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651716" y="2244725"/>
            <a:ext cx="416854" cy="6335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88897" y="1989514"/>
            <a:ext cx="1614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backgroundColor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35747" y="2244725"/>
            <a:ext cx="70851" cy="294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0477" y="1977375"/>
            <a:ext cx="1427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containerColor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895419" y="2795999"/>
            <a:ext cx="1021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displayMs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406186" y="4114342"/>
            <a:ext cx="894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blankMs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300782" y="2577249"/>
            <a:ext cx="2641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 N (determined </a:t>
            </a:r>
          </a:p>
          <a:p>
            <a:r>
              <a:rPr lang="en-US" sz="1600" dirty="0" smtClean="0"/>
              <a:t>by trial length)</a:t>
            </a:r>
          </a:p>
          <a:p>
            <a:r>
              <a:rPr lang="en-US" sz="1600" dirty="0" smtClean="0"/>
              <a:t>Duration: trialLength seconds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44174" y="3534591"/>
            <a:ext cx="0" cy="6952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0477" y="4133234"/>
            <a:ext cx="1694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Alternates between leftImagesA and leftImagesB 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400322" y="3534592"/>
            <a:ext cx="1" cy="991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1724" y="4379455"/>
            <a:ext cx="2122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Alternates between rightImagesA and rightImagesB </a:t>
            </a:r>
            <a:endParaRPr lang="en-US" sz="1600" dirty="0"/>
          </a:p>
        </p:txBody>
      </p:sp>
      <p:pic>
        <p:nvPicPr>
          <p:cNvPr id="34" name="Picture 33" descr="Screen Shot 2020-04-13 at 1.51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509" y="273901"/>
            <a:ext cx="2587675" cy="1455567"/>
          </a:xfrm>
          <a:prstGeom prst="rect">
            <a:avLst/>
          </a:prstGeom>
        </p:spPr>
      </p:pic>
      <p:pic>
        <p:nvPicPr>
          <p:cNvPr id="35" name="Picture 34" descr="Screen Shot 2020-04-13 at 1.51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3" y="273901"/>
            <a:ext cx="2587675" cy="1455567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780657" y="101902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29697" y="434248"/>
            <a:ext cx="287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Announcement phase (optional)</a:t>
            </a:r>
          </a:p>
          <a:p>
            <a:r>
              <a:rPr lang="en-US" sz="1600" dirty="0" smtClean="0"/>
              <a:t>Duration: maximum of </a:t>
            </a:r>
          </a:p>
          <a:p>
            <a:r>
              <a:rPr lang="en-US" sz="1600" dirty="0" smtClean="0"/>
              <a:t>attnLength, audio duration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286621" y="99725"/>
            <a:ext cx="167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audioSources</a:t>
            </a:r>
            <a:endParaRPr lang="en-US" i="1" dirty="0"/>
          </a:p>
        </p:txBody>
      </p:sp>
      <p:sp>
        <p:nvSpPr>
          <p:cNvPr id="42" name="Rectangle 41"/>
          <p:cNvSpPr/>
          <p:nvPr/>
        </p:nvSpPr>
        <p:spPr>
          <a:xfrm>
            <a:off x="3363430" y="110097"/>
            <a:ext cx="15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pauseAudio</a:t>
            </a:r>
            <a:endParaRPr lang="en-US" i="1" dirty="0"/>
          </a:p>
        </p:txBody>
      </p:sp>
      <p:sp>
        <p:nvSpPr>
          <p:cNvPr id="43" name="Rectangle 42"/>
          <p:cNvSpPr/>
          <p:nvPr/>
        </p:nvSpPr>
        <p:spPr>
          <a:xfrm>
            <a:off x="5300782" y="3592646"/>
            <a:ext cx="1691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musicSources</a:t>
            </a:r>
            <a:endParaRPr lang="en-US" i="1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730168" y="1478933"/>
            <a:ext cx="0" cy="678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651716" y="5359884"/>
            <a:ext cx="0" cy="2988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Screen Shot 2020-04-13 at 1.1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3" y="5728924"/>
            <a:ext cx="1809650" cy="101792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229329" y="5644459"/>
            <a:ext cx="204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endAudioSources</a:t>
            </a:r>
            <a:endParaRPr lang="en-US" i="1" dirty="0"/>
          </a:p>
        </p:txBody>
      </p:sp>
      <p:sp>
        <p:nvSpPr>
          <p:cNvPr id="54" name="TextBox 53"/>
          <p:cNvSpPr txBox="1"/>
          <p:nvPr/>
        </p:nvSpPr>
        <p:spPr>
          <a:xfrm>
            <a:off x="2877753" y="5771627"/>
            <a:ext cx="4404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Wrap-up audio (optional) </a:t>
            </a:r>
            <a:r>
              <a:rPr lang="mr-IN" sz="1600" dirty="0" smtClean="0"/>
              <a:t>–</a:t>
            </a:r>
            <a:r>
              <a:rPr lang="en-US" sz="1600" dirty="0" smtClean="0"/>
              <a:t> useful if this is last trial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464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0-04-15 at 5.1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85" y="147302"/>
            <a:ext cx="3061020" cy="2128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20-04-15 at 5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17" y="2353147"/>
            <a:ext cx="3135386" cy="2128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20-04-15 at 5.16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48" y="4558991"/>
            <a:ext cx="3145155" cy="2124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Screen Shot 2020-04-15 at 5.16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244230"/>
            <a:ext cx="4372843" cy="27254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4479360" y="1289008"/>
            <a:ext cx="915612" cy="14733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174299" y="2191729"/>
            <a:ext cx="0" cy="7230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174977" y="4413867"/>
            <a:ext cx="0" cy="7612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5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0-05-20 at 1.0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" y="357694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 descr="Screen Shot 2020-05-20 at 1.08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95" y="357694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 descr="Screen Shot 2020-05-20 at 1.08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" y="3374979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 descr="Screen Shot 2020-05-20 at 1.09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95" y="3374979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67278" y="2502732"/>
            <a:ext cx="377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Show image(s) for a set</a:t>
            </a:r>
          </a:p>
          <a:p>
            <a:r>
              <a:rPr lang="en-US" dirty="0" smtClean="0"/>
              <a:t>duration with “</a:t>
            </a:r>
            <a:r>
              <a:rPr lang="en-US" dirty="0" err="1" smtClean="0"/>
              <a:t>maximizeDisplay</a:t>
            </a:r>
            <a:r>
              <a:rPr lang="en-US" dirty="0" smtClean="0"/>
              <a:t>”: true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71595" y="253373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Display a progress bar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5577" y="5546886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Highlight images at specified times</a:t>
            </a:r>
          </a:p>
          <a:p>
            <a:r>
              <a:rPr lang="en-US" dirty="0" smtClean="0"/>
              <a:t>during audio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1595" y="5546886"/>
            <a:ext cx="4051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Ask children to click one of the images,</a:t>
            </a:r>
          </a:p>
          <a:p>
            <a:r>
              <a:rPr lang="en-US" dirty="0" smtClean="0"/>
              <a:t>and provide feedback (audio and/or text)</a:t>
            </a:r>
          </a:p>
          <a:p>
            <a:r>
              <a:rPr lang="en-US" dirty="0" smtClean="0"/>
              <a:t>on answers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1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105901" y="2042984"/>
            <a:ext cx="2462472" cy="34408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37852" y="2245727"/>
            <a:ext cx="16410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calibrationLength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814648" y="2776583"/>
            <a:ext cx="2041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(order and number determined by calibrationPositions)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2890949" y="885587"/>
            <a:ext cx="4054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Wait for video recording to start (if applicable)</a:t>
            </a:r>
            <a:endParaRPr lang="en-US" sz="1600" dirty="0"/>
          </a:p>
        </p:txBody>
      </p:sp>
      <p:pic>
        <p:nvPicPr>
          <p:cNvPr id="11" name="Picture 10" descr="Screen Shot 2020-05-23 at 4.2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3" y="469057"/>
            <a:ext cx="2357396" cy="13260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30" name="Group 29"/>
          <p:cNvGrpSpPr/>
          <p:nvPr/>
        </p:nvGrpSpPr>
        <p:grpSpPr>
          <a:xfrm>
            <a:off x="887135" y="1980002"/>
            <a:ext cx="2357397" cy="1326036"/>
            <a:chOff x="406703" y="1854038"/>
            <a:chExt cx="2357397" cy="1326036"/>
          </a:xfrm>
        </p:grpSpPr>
        <p:pic>
          <p:nvPicPr>
            <p:cNvPr id="9" name="Picture 8" descr="Screen Shot 2020-05-23 at 4.27.01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04" y="1854038"/>
              <a:ext cx="2357396" cy="132603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36" name="Straight Arrow Connector 35"/>
            <p:cNvCxnSpPr/>
            <p:nvPr/>
          </p:nvCxnSpPr>
          <p:spPr>
            <a:xfrm>
              <a:off x="406703" y="2159349"/>
              <a:ext cx="48477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58092" y="1917020"/>
              <a:ext cx="14546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20% of screen width </a:t>
              </a:r>
            </a:p>
            <a:p>
              <a:r>
                <a:rPr lang="en-US" sz="1200" dirty="0" smtClean="0"/>
                <a:t>(“left” placement)</a:t>
              </a:r>
              <a:endParaRPr lang="en-US" sz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984415" y="3105019"/>
            <a:ext cx="2385982" cy="1413098"/>
            <a:chOff x="698401" y="2842565"/>
            <a:chExt cx="2385982" cy="1413098"/>
          </a:xfrm>
        </p:grpSpPr>
        <p:pic>
          <p:nvPicPr>
            <p:cNvPr id="2" name="Picture 1" descr="Screen Shot 2020-05-23 at 4.26.5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87" y="2929628"/>
              <a:ext cx="2357396" cy="132603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48" name="Straight Arrow Connector 47"/>
            <p:cNvCxnSpPr/>
            <p:nvPr/>
          </p:nvCxnSpPr>
          <p:spPr>
            <a:xfrm>
              <a:off x="726987" y="3304230"/>
              <a:ext cx="119054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8401" y="2842565"/>
              <a:ext cx="15092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50% of screen width </a:t>
              </a:r>
            </a:p>
            <a:p>
              <a:r>
                <a:rPr lang="en-US" sz="1200" dirty="0" smtClean="0"/>
                <a:t>(“center” placement)</a:t>
              </a:r>
              <a:endParaRPr lang="en-US" sz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7456" y="4431054"/>
            <a:ext cx="2357395" cy="1326035"/>
            <a:chOff x="1585402" y="3969389"/>
            <a:chExt cx="2357395" cy="1326035"/>
          </a:xfrm>
        </p:grpSpPr>
        <p:pic>
          <p:nvPicPr>
            <p:cNvPr id="10" name="Picture 9" descr="Screen Shot 2020-05-23 at 4.27.03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402" y="3969389"/>
              <a:ext cx="2357395" cy="132603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51" name="Straight Arrow Connector 50"/>
            <p:cNvCxnSpPr/>
            <p:nvPr/>
          </p:nvCxnSpPr>
          <p:spPr>
            <a:xfrm>
              <a:off x="3458019" y="4271249"/>
              <a:ext cx="48477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003399" y="3969389"/>
              <a:ext cx="14546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20% of screen width </a:t>
              </a:r>
            </a:p>
            <a:p>
              <a:r>
                <a:rPr lang="en-US" sz="1200" dirty="0" smtClean="0"/>
                <a:t>(“right” placement)</a:t>
              </a:r>
              <a:endParaRPr lang="en-US" sz="12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82273" y="2840973"/>
            <a:ext cx="1983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calibrationAudio</a:t>
            </a:r>
            <a:endParaRPr lang="en-US" i="1" dirty="0"/>
          </a:p>
        </p:txBody>
      </p:sp>
      <p:cxnSp>
        <p:nvCxnSpPr>
          <p:cNvPr id="44" name="Straight Arrow Connector 43"/>
          <p:cNvCxnSpPr>
            <a:endCxn id="9" idx="0"/>
          </p:cNvCxnSpPr>
          <p:nvPr/>
        </p:nvCxnSpPr>
        <p:spPr>
          <a:xfrm>
            <a:off x="1802744" y="1086631"/>
            <a:ext cx="263090" cy="8933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554304" y="3566684"/>
            <a:ext cx="16410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calibrationLength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5465620" y="4732914"/>
            <a:ext cx="16410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calibrationLength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810963" y="4100720"/>
            <a:ext cx="1983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calibrationAudio</a:t>
            </a:r>
            <a:endParaRPr lang="en-US" i="1" dirty="0"/>
          </a:p>
        </p:txBody>
      </p:sp>
      <p:sp>
        <p:nvSpPr>
          <p:cNvPr id="61" name="Rectangle 60"/>
          <p:cNvSpPr/>
          <p:nvPr/>
        </p:nvSpPr>
        <p:spPr>
          <a:xfrm>
            <a:off x="1801363" y="5299211"/>
            <a:ext cx="1983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calibrationAudio</a:t>
            </a:r>
            <a:endParaRPr lang="en-US" i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632395" y="193260"/>
            <a:ext cx="803058" cy="40391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378591" y="7392"/>
            <a:ext cx="1257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backgroundColor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4890073" y="5071468"/>
            <a:ext cx="405053" cy="10188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61649" y="6135238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calibrationVideo</a:t>
            </a:r>
          </a:p>
          <a:p>
            <a:r>
              <a:rPr lang="en-US" sz="1200" dirty="0" smtClean="0"/>
              <a:t>or calibrationImage</a:t>
            </a:r>
          </a:p>
        </p:txBody>
      </p:sp>
    </p:spTree>
    <p:extLst>
      <p:ext uri="{BB962C8B-B14F-4D97-AF65-F5344CB8AC3E}">
        <p14:creationId xmlns:p14="http://schemas.microsoft.com/office/powerpoint/2010/main" val="330088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" name="Straight Arrow Connector 36"/>
          <p:cNvCxnSpPr/>
          <p:nvPr/>
        </p:nvCxnSpPr>
        <p:spPr>
          <a:xfrm>
            <a:off x="4193753" y="3151972"/>
            <a:ext cx="802923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ectangle 41"/>
          <p:cNvSpPr/>
          <p:nvPr/>
        </p:nvSpPr>
        <p:spPr>
          <a:xfrm>
            <a:off x="7314971" y="2020428"/>
            <a:ext cx="182903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err="1" smtClean="0"/>
              <a:t>pauseAudio</a:t>
            </a:r>
            <a:r>
              <a:rPr lang="en-US" i="1" dirty="0" smtClean="0"/>
              <a:t>, </a:t>
            </a:r>
          </a:p>
          <a:p>
            <a:r>
              <a:rPr lang="en-US" dirty="0"/>
              <a:t>♫ </a:t>
            </a:r>
            <a:r>
              <a:rPr lang="en-US" i="1" dirty="0" err="1" smtClean="0"/>
              <a:t>unpauseAudio</a:t>
            </a:r>
            <a:endParaRPr lang="en-US" i="1" dirty="0" smtClean="0"/>
          </a:p>
          <a:p>
            <a:endParaRPr lang="en-US" i="1" dirty="0"/>
          </a:p>
          <a:p>
            <a:r>
              <a:rPr lang="en-US" dirty="0" smtClean="0"/>
              <a:t>User can pause </a:t>
            </a:r>
          </a:p>
          <a:p>
            <a:r>
              <a:rPr lang="en-US" dirty="0" smtClean="0"/>
              <a:t>video using key, or video may be paused by leaving </a:t>
            </a:r>
            <a:r>
              <a:rPr lang="en-US" dirty="0" err="1" smtClean="0"/>
              <a:t>fullscreen</a:t>
            </a:r>
            <a:r>
              <a:rPr lang="en-US" dirty="0" smtClean="0"/>
              <a:t> mode.</a:t>
            </a:r>
          </a:p>
          <a:p>
            <a:endParaRPr lang="en-US" dirty="0"/>
          </a:p>
          <a:p>
            <a:r>
              <a:rPr lang="en-US" dirty="0" smtClean="0"/>
              <a:t>Upon resuming, can restart this frame or continue to next</a:t>
            </a:r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730168" y="1478933"/>
            <a:ext cx="0" cy="678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651716" y="4534354"/>
            <a:ext cx="0" cy="2988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Screen Shot 2020-05-30 at 2.57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676" y="3225553"/>
            <a:ext cx="2220147" cy="130880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6" name="Picture 5" descr="Screen Shot 2020-05-30 at 2.57.4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77" y="113258"/>
            <a:ext cx="3251200" cy="1828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9" name="Picture 8" descr="Screen Shot 2020-05-30 at 2.59.0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2456" y="1987861"/>
            <a:ext cx="2069531" cy="1164111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0" name="Picture 9" descr="Screen Shot 2020-05-30 at 2.59.0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67" y="2200585"/>
            <a:ext cx="3936793" cy="2214446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pic>
        <p:nvPicPr>
          <p:cNvPr id="11" name="Picture 10" descr="Screen Shot 2020-05-30 at 2.59.09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7" y="4874276"/>
            <a:ext cx="3251200" cy="1828800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cxnSp>
        <p:nvCxnSpPr>
          <p:cNvPr id="8" name="Straight Arrow Connector 7"/>
          <p:cNvCxnSpPr/>
          <p:nvPr/>
        </p:nvCxnSpPr>
        <p:spPr>
          <a:xfrm flipH="1">
            <a:off x="3350897" y="2033169"/>
            <a:ext cx="639758" cy="36082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3476208" y="257216"/>
            <a:ext cx="1520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(if </a:t>
            </a:r>
            <a:r>
              <a:rPr lang="en-US" sz="1600" dirty="0" err="1" smtClean="0"/>
              <a:t>doRecording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130477" y="2200585"/>
            <a:ext cx="1594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</a:t>
            </a:r>
            <a:r>
              <a:rPr lang="en-US" dirty="0" err="1" smtClean="0"/>
              <a:t>audio.source</a:t>
            </a:r>
            <a:endParaRPr lang="en-US" i="1" dirty="0"/>
          </a:p>
        </p:txBody>
      </p:sp>
      <p:sp>
        <p:nvSpPr>
          <p:cNvPr id="38" name="TextBox 37"/>
          <p:cNvSpPr txBox="1"/>
          <p:nvPr/>
        </p:nvSpPr>
        <p:spPr>
          <a:xfrm>
            <a:off x="3355768" y="5650318"/>
            <a:ext cx="15204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(if </a:t>
            </a:r>
            <a:r>
              <a:rPr lang="en-US" sz="1600" dirty="0" err="1" smtClean="0"/>
              <a:t>doRecording</a:t>
            </a:r>
            <a:r>
              <a:rPr lang="en-US" sz="1600" dirty="0" smtClean="0"/>
              <a:t>)</a:t>
            </a:r>
            <a:endParaRPr lang="en-US" sz="1600" dirty="0"/>
          </a:p>
        </p:txBody>
      </p:sp>
      <p:sp>
        <p:nvSpPr>
          <p:cNvPr id="12" name="TextBox 11"/>
          <p:cNvSpPr txBox="1"/>
          <p:nvPr/>
        </p:nvSpPr>
        <p:spPr>
          <a:xfrm>
            <a:off x="3517511" y="1694615"/>
            <a:ext cx="1614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backgroundColor</a:t>
            </a:r>
            <a:endParaRPr lang="en-US" sz="1600" dirty="0"/>
          </a:p>
        </p:txBody>
      </p:sp>
      <p:cxnSp>
        <p:nvCxnSpPr>
          <p:cNvPr id="45" name="Straight Arrow Connector 44"/>
          <p:cNvCxnSpPr>
            <a:stCxn id="46" idx="1"/>
          </p:cNvCxnSpPr>
          <p:nvPr/>
        </p:nvCxnSpPr>
        <p:spPr>
          <a:xfrm flipH="1" flipV="1">
            <a:off x="2741919" y="3512793"/>
            <a:ext cx="334818" cy="3530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3076737" y="3696558"/>
            <a:ext cx="12747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video.source</a:t>
            </a:r>
            <a:endParaRPr lang="en-US" sz="1600" dirty="0"/>
          </a:p>
        </p:txBody>
      </p:sp>
      <p:sp>
        <p:nvSpPr>
          <p:cNvPr id="47" name="TextBox 46"/>
          <p:cNvSpPr txBox="1"/>
          <p:nvPr/>
        </p:nvSpPr>
        <p:spPr>
          <a:xfrm>
            <a:off x="2320834" y="4365077"/>
            <a:ext cx="15475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parentTextBlock</a:t>
            </a:r>
            <a:endParaRPr lang="en-US" sz="1600" dirty="0"/>
          </a:p>
        </p:txBody>
      </p:sp>
      <p:cxnSp>
        <p:nvCxnSpPr>
          <p:cNvPr id="52" name="Straight Arrow Connector 51"/>
          <p:cNvCxnSpPr/>
          <p:nvPr/>
        </p:nvCxnSpPr>
        <p:spPr>
          <a:xfrm flipH="1" flipV="1">
            <a:off x="2320834" y="4084064"/>
            <a:ext cx="334818" cy="35304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5" name="TextBox 54"/>
          <p:cNvSpPr txBox="1"/>
          <p:nvPr/>
        </p:nvSpPr>
        <p:spPr>
          <a:xfrm>
            <a:off x="6148495" y="1086513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pauseVideo</a:t>
            </a:r>
            <a:endParaRPr lang="en-US" sz="1600" dirty="0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6231965" y="1425067"/>
            <a:ext cx="116785" cy="73282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TextBox 56"/>
          <p:cNvSpPr txBox="1"/>
          <p:nvPr/>
        </p:nvSpPr>
        <p:spPr>
          <a:xfrm>
            <a:off x="6620738" y="1525338"/>
            <a:ext cx="10405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err="1" smtClean="0"/>
              <a:t>pauseText</a:t>
            </a:r>
            <a:endParaRPr lang="en-US" sz="1600" dirty="0"/>
          </a:p>
        </p:txBody>
      </p:sp>
      <p:cxnSp>
        <p:nvCxnSpPr>
          <p:cNvPr id="59" name="Straight Arrow Connector 58"/>
          <p:cNvCxnSpPr>
            <a:stCxn id="57" idx="2"/>
          </p:cNvCxnSpPr>
          <p:nvPr/>
        </p:nvCxnSpPr>
        <p:spPr>
          <a:xfrm flipH="1">
            <a:off x="6562346" y="1863892"/>
            <a:ext cx="578677" cy="81099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003246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</TotalTime>
  <Words>220</Words>
  <Application>Microsoft Macintosh PowerPoint</Application>
  <PresentationFormat>On-screen Show (4:3)</PresentationFormat>
  <Paragraphs>57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6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Scott</dc:creator>
  <cp:lastModifiedBy>Kim Scott</cp:lastModifiedBy>
  <cp:revision>9</cp:revision>
  <dcterms:created xsi:type="dcterms:W3CDTF">2020-04-13T17:14:35Z</dcterms:created>
  <dcterms:modified xsi:type="dcterms:W3CDTF">2020-05-30T19:13:50Z</dcterms:modified>
</cp:coreProperties>
</file>